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66" r:id="rId1"/>
  </p:sldMasterIdLst>
  <p:sldIdLst>
    <p:sldId id="258" r:id="rId2"/>
    <p:sldId id="266" r:id="rId3"/>
    <p:sldId id="267" r:id="rId4"/>
    <p:sldId id="268" r:id="rId5"/>
    <p:sldId id="265" r:id="rId6"/>
    <p:sldId id="264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/>
    <p:restoredTop sz="94626"/>
  </p:normalViewPr>
  <p:slideViewPr>
    <p:cSldViewPr snapToGrid="0" snapToObjects="1">
      <p:cViewPr varScale="1">
        <p:scale>
          <a:sx n="67" d="100"/>
          <a:sy n="67" d="100"/>
        </p:scale>
        <p:origin x="5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95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70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29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3065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891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940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885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69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09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62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74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639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84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85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87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9223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59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7E454-A081-944D-81F7-D17F976D32B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23DF-7FA9-9145-A149-4F3E4EC256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936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67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  <p:sldLayoutId id="2147484478" r:id="rId12"/>
    <p:sldLayoutId id="2147484479" r:id="rId13"/>
    <p:sldLayoutId id="2147484480" r:id="rId14"/>
    <p:sldLayoutId id="2147484481" r:id="rId15"/>
    <p:sldLayoutId id="2147484482" r:id="rId16"/>
    <p:sldLayoutId id="214748448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gedorn-photography.com/portrai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65DEB36-0951-624D-BB19-014247C6D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Von der Aufnahme zum fertigen Bild</a:t>
            </a:r>
            <a:br>
              <a:rPr lang="de-DE" dirty="0"/>
            </a:br>
            <a:r>
              <a:rPr lang="de-DE" sz="2800" dirty="0">
                <a:sym typeface="Wingdings" pitchFamily="2" charset="2"/>
              </a:rPr>
              <a:t> </a:t>
            </a:r>
            <a:r>
              <a:rPr lang="de-DE" sz="2800" dirty="0"/>
              <a:t>Persönlichkeit einfangen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DEF287D9-DEDD-8F46-BDC0-21AE030CFAA3}"/>
              </a:ext>
            </a:extLst>
          </p:cNvPr>
          <p:cNvSpPr txBox="1"/>
          <p:nvPr/>
        </p:nvSpPr>
        <p:spPr>
          <a:xfrm>
            <a:off x="531639" y="2183363"/>
            <a:ext cx="7641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i="1" dirty="0">
                <a:solidFill>
                  <a:srgbClr val="FF0000"/>
                </a:solidFill>
              </a:rPr>
              <a:t>„Das Wesen des Menschen bei der Aufnahme sichtbar zu machen, ist die höchste Kunst der Fotografie“</a:t>
            </a:r>
            <a:r>
              <a:rPr lang="de-DE" dirty="0">
                <a:solidFill>
                  <a:srgbClr val="FF0000"/>
                </a:solidFill>
              </a:rPr>
              <a:t> </a:t>
            </a:r>
            <a:r>
              <a:rPr lang="de-DE" dirty="0"/>
              <a:t> </a:t>
            </a:r>
            <a:r>
              <a:rPr lang="de-DE" sz="1400" i="1" dirty="0"/>
              <a:t>Friedhelm Dürrematt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E847E2E5-BE59-AE49-BD35-08D43F174559}"/>
              </a:ext>
            </a:extLst>
          </p:cNvPr>
          <p:cNvSpPr txBox="1"/>
          <p:nvPr/>
        </p:nvSpPr>
        <p:spPr>
          <a:xfrm>
            <a:off x="335902" y="2976465"/>
            <a:ext cx="888274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Persönlichkeit &amp; Charakter des Models zum Ausdruck bringen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Blickrichtung – Mimik – Pose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Kleidung – </a:t>
            </a:r>
            <a:r>
              <a:rPr lang="de-DE" sz="2000" dirty="0" err="1"/>
              <a:t>Make</a:t>
            </a:r>
            <a:r>
              <a:rPr lang="de-DE" sz="2000" dirty="0"/>
              <a:t> </a:t>
            </a:r>
            <a:r>
              <a:rPr lang="de-DE" sz="2000" dirty="0" err="1"/>
              <a:t>up</a:t>
            </a:r>
            <a:r>
              <a:rPr lang="de-DE" sz="2000" dirty="0"/>
              <a:t> – Accessoires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Licht- und Schattenverlauf – Lichtstimmung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Farb- oder S/W-Aufnahme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Art und Format des Bildausschnitts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Schärfe / Unschärfe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Blickrichtung der Kamera (Perspektive)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Hintergrund</a:t>
            </a:r>
          </a:p>
        </p:txBody>
      </p:sp>
    </p:spTree>
    <p:extLst>
      <p:ext uri="{BB962C8B-B14F-4D97-AF65-F5344CB8AC3E}">
        <p14:creationId xmlns:p14="http://schemas.microsoft.com/office/powerpoint/2010/main" val="235586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65DEB36-0951-624D-BB19-014247C6D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Von der Aufnahme zum fertigen Bild</a:t>
            </a:r>
            <a:br>
              <a:rPr lang="de-DE" dirty="0"/>
            </a:br>
            <a:r>
              <a:rPr lang="de-DE" sz="2800" dirty="0">
                <a:sym typeface="Wingdings" pitchFamily="2" charset="2"/>
              </a:rPr>
              <a:t> Echte Emotionen überzeugen </a:t>
            </a:r>
            <a:endParaRPr lang="de-DE" sz="28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E847E2E5-BE59-AE49-BD35-08D43F174559}"/>
              </a:ext>
            </a:extLst>
          </p:cNvPr>
          <p:cNvSpPr txBox="1"/>
          <p:nvPr/>
        </p:nvSpPr>
        <p:spPr>
          <a:xfrm>
            <a:off x="531639" y="2087463"/>
            <a:ext cx="831357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Wie soll der Betrachter das </a:t>
            </a:r>
            <a:r>
              <a:rPr lang="de-DE" sz="2400"/>
              <a:t>Model </a:t>
            </a:r>
            <a:r>
              <a:rPr lang="de-DE" sz="2400" smtClean="0"/>
              <a:t>wahrnehmen</a:t>
            </a:r>
            <a:r>
              <a:rPr lang="de-DE" sz="2400" dirty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souverän – selbstbewusst – führungsstark 	</a:t>
            </a:r>
            <a:br>
              <a:rPr lang="de-DE" sz="2000" dirty="0"/>
            </a:br>
            <a:r>
              <a:rPr lang="de-DE" i="1" dirty="0">
                <a:solidFill>
                  <a:schemeClr val="bg1"/>
                </a:solidFill>
              </a:rPr>
              <a:t>(</a:t>
            </a:r>
            <a:r>
              <a:rPr lang="de-DE" i="1" dirty="0">
                <a:solidFill>
                  <a:schemeClr val="bg1"/>
                </a:solidFill>
                <a:sym typeface="Wingdings" pitchFamily="2" charset="2"/>
              </a:rPr>
              <a:t>z.B. Bewerbungsfoto für Führungsposition)</a:t>
            </a:r>
            <a:endParaRPr lang="de-DE" i="1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Jung – dynamisch – energiegeladen 	</a:t>
            </a:r>
            <a:br>
              <a:rPr lang="de-DE" sz="2000" dirty="0"/>
            </a:br>
            <a:r>
              <a:rPr lang="de-DE" i="1" dirty="0">
                <a:solidFill>
                  <a:schemeClr val="bg1"/>
                </a:solidFill>
              </a:rPr>
              <a:t>(z.B. Fotos für extrovertierte Darstellung)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lustig – witzig – verspielt 		</a:t>
            </a:r>
            <a:br>
              <a:rPr lang="de-DE" sz="2000" dirty="0"/>
            </a:br>
            <a:r>
              <a:rPr lang="de-DE" i="1" dirty="0">
                <a:solidFill>
                  <a:schemeClr val="bg1"/>
                </a:solidFill>
              </a:rPr>
              <a:t>(z.B. Kinderfotos)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verträumt – melancholisch – sentimental 	</a:t>
            </a:r>
            <a:br>
              <a:rPr lang="de-DE" sz="2000" dirty="0"/>
            </a:br>
            <a:r>
              <a:rPr lang="de-DE" i="1" dirty="0">
                <a:solidFill>
                  <a:schemeClr val="bg1"/>
                </a:solidFill>
              </a:rPr>
              <a:t>(z.B. gefühlsbetonte Fotos)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streng – kalt – selbstbewusst – starr 	</a:t>
            </a:r>
            <a:br>
              <a:rPr lang="de-DE" sz="2000" dirty="0"/>
            </a:br>
            <a:r>
              <a:rPr lang="de-DE" i="1" dirty="0">
                <a:solidFill>
                  <a:schemeClr val="bg1"/>
                </a:solidFill>
              </a:rPr>
              <a:t>(z.B. Fotos für kühle Charaktere)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albern – witzig – humorvoll 		</a:t>
            </a:r>
            <a:br>
              <a:rPr lang="de-DE" sz="2000" dirty="0"/>
            </a:br>
            <a:r>
              <a:rPr lang="de-DE" i="1" dirty="0">
                <a:solidFill>
                  <a:schemeClr val="bg1"/>
                </a:solidFill>
              </a:rPr>
              <a:t>(z.B. Fotos für situative Komik)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Ängstlich – schüchtern – introvertiert	</a:t>
            </a:r>
            <a:br>
              <a:rPr lang="de-DE" sz="2000" dirty="0"/>
            </a:br>
            <a:r>
              <a:rPr lang="de-DE" i="1" dirty="0">
                <a:solidFill>
                  <a:schemeClr val="bg1"/>
                </a:solidFill>
              </a:rPr>
              <a:t>(z.B. Schüchternes „Mädel“ oder “Bub“)</a:t>
            </a:r>
          </a:p>
        </p:txBody>
      </p:sp>
    </p:spTree>
    <p:extLst>
      <p:ext uri="{BB962C8B-B14F-4D97-AF65-F5344CB8AC3E}">
        <p14:creationId xmlns:p14="http://schemas.microsoft.com/office/powerpoint/2010/main" val="266279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65DEB36-0951-624D-BB19-014247C6D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49" y="762559"/>
            <a:ext cx="7520679" cy="1080938"/>
          </a:xfrm>
        </p:spPr>
        <p:txBody>
          <a:bodyPr>
            <a:normAutofit fontScale="90000"/>
          </a:bodyPr>
          <a:lstStyle/>
          <a:p>
            <a:r>
              <a:rPr lang="de-DE" dirty="0"/>
              <a:t>Von der Aufnahme zum fertigen Bild</a:t>
            </a:r>
            <a:br>
              <a:rPr lang="de-DE" dirty="0"/>
            </a:br>
            <a:r>
              <a:rPr lang="de-DE" sz="2800" dirty="0">
                <a:sym typeface="Wingdings" pitchFamily="2" charset="2"/>
              </a:rPr>
              <a:t> Durchführung und Wecken von Emotionen</a:t>
            </a:r>
            <a:endParaRPr lang="de-DE" sz="28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832B1912-53A0-5543-937B-BFD67DCB6ECE}"/>
              </a:ext>
            </a:extLst>
          </p:cNvPr>
          <p:cNvSpPr txBox="1"/>
          <p:nvPr/>
        </p:nvSpPr>
        <p:spPr>
          <a:xfrm>
            <a:off x="531639" y="2090057"/>
            <a:ext cx="850039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„Und jetzt bitte lächeln!“  </a:t>
            </a:r>
            <a:r>
              <a:rPr lang="de-DE" sz="2400" dirty="0">
                <a:sym typeface="Wingdings" pitchFamily="2" charset="2"/>
              </a:rPr>
              <a:t></a:t>
            </a: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sicher nicht!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Mit dem Model kommunizieren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„..das machst Du toll, …super, …klasse…“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Nichts ist schlimmer als ein „stummer Fotograf“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Herumwerkeln am Model nach Ankündigung erlaubt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/>
              <a:t>Posing</a:t>
            </a:r>
            <a:r>
              <a:rPr lang="de-DE" sz="2400" dirty="0"/>
              <a:t> – was ist das?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Geplante Einnahme einer bestimmten Haltung verbunden mit einer bestimmten Mimik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Pose erläutern – besser noch selbst vormachen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Pausen machen – Feedback geben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Richtungsvorgabe „links“ / “rechts“ problembehaftet  - besser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ym typeface="Wingdings" pitchFamily="2" charset="2"/>
              </a:rPr>
              <a:t> „…</a:t>
            </a:r>
            <a:r>
              <a:rPr lang="de-DE" sz="1600" dirty="0" err="1">
                <a:sym typeface="Wingdings" pitchFamily="2" charset="2"/>
              </a:rPr>
              <a:t>dreh´Dich</a:t>
            </a:r>
            <a:r>
              <a:rPr lang="de-DE" sz="1600" dirty="0">
                <a:sym typeface="Wingdings" pitchFamily="2" charset="2"/>
              </a:rPr>
              <a:t> bitte Richtung Tür…“</a:t>
            </a:r>
            <a:br>
              <a:rPr lang="de-DE" sz="1600" dirty="0">
                <a:sym typeface="Wingdings" pitchFamily="2" charset="2"/>
              </a:rPr>
            </a:br>
            <a:r>
              <a:rPr lang="de-DE" sz="1600" dirty="0">
                <a:sym typeface="Wingdings" pitchFamily="2" charset="2"/>
              </a:rPr>
              <a:t> „… </a:t>
            </a:r>
            <a:r>
              <a:rPr lang="de-DE" sz="1600" dirty="0" err="1">
                <a:sym typeface="Wingdings" pitchFamily="2" charset="2"/>
              </a:rPr>
              <a:t>schau´mal</a:t>
            </a:r>
            <a:r>
              <a:rPr lang="de-DE" sz="1600" dirty="0">
                <a:sym typeface="Wingdings" pitchFamily="2" charset="2"/>
              </a:rPr>
              <a:t> auf diesen Finger…“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>
                <a:sym typeface="Wingdings" pitchFamily="2" charset="2"/>
              </a:rPr>
              <a:t>Model sollte nicht länger in einer anstrengenden Pose verharren</a:t>
            </a:r>
            <a:br>
              <a:rPr lang="de-DE" sz="2000" dirty="0">
                <a:sym typeface="Wingdings" pitchFamily="2" charset="2"/>
              </a:rPr>
            </a:br>
            <a:r>
              <a:rPr lang="de-DE" sz="2000" dirty="0">
                <a:sym typeface="Wingdings" pitchFamily="2" charset="2"/>
              </a:rPr>
              <a:t>während der Fotograf an seiner Kamera rumwerkelt oder, oder...</a:t>
            </a:r>
            <a:endParaRPr lang="de-DE" sz="16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85985C77-4DEA-0C40-A954-D25686A8F06D}"/>
              </a:ext>
            </a:extLst>
          </p:cNvPr>
          <p:cNvSpPr txBox="1"/>
          <p:nvPr/>
        </p:nvSpPr>
        <p:spPr>
          <a:xfrm>
            <a:off x="8089642" y="951114"/>
            <a:ext cx="531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8303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65DEB36-0951-624D-BB19-014247C6D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49" y="762559"/>
            <a:ext cx="7520679" cy="1080938"/>
          </a:xfrm>
        </p:spPr>
        <p:txBody>
          <a:bodyPr>
            <a:normAutofit fontScale="90000"/>
          </a:bodyPr>
          <a:lstStyle/>
          <a:p>
            <a:r>
              <a:rPr lang="de-DE" dirty="0"/>
              <a:t>Von der Aufnahme zum fertigen Bild</a:t>
            </a:r>
            <a:br>
              <a:rPr lang="de-DE" dirty="0"/>
            </a:br>
            <a:r>
              <a:rPr lang="de-DE" sz="2800" dirty="0">
                <a:sym typeface="Wingdings" pitchFamily="2" charset="2"/>
              </a:rPr>
              <a:t> Durchführung und Wecken von Emotionen</a:t>
            </a:r>
            <a:endParaRPr lang="de-DE" sz="28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832B1912-53A0-5543-937B-BFD67DCB6ECE}"/>
              </a:ext>
            </a:extLst>
          </p:cNvPr>
          <p:cNvSpPr txBox="1"/>
          <p:nvPr/>
        </p:nvSpPr>
        <p:spPr>
          <a:xfrm>
            <a:off x="531639" y="2090057"/>
            <a:ext cx="861236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„Model in ein Gespräch verwickeln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Kommunikation mit dem Model ist das „A“ und „O“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„Erzähl mir von dem glücklichsten Moment mit Deinem Freund“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„Wie würdest Du Dich vor Deinen Mitarbeitern präsentieren“?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“Hast Du schon mal über Dich selbst gelacht? – Erzähl mal!“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“Wer ist für Dich der coolste Schauspieler/in</a:t>
            </a:r>
            <a:br>
              <a:rPr lang="de-DE" sz="2000" dirty="0"/>
            </a:br>
            <a:r>
              <a:rPr lang="de-DE" sz="2000" dirty="0">
                <a:sym typeface="Wingdings" pitchFamily="2" charset="2"/>
              </a:rPr>
              <a:t></a:t>
            </a:r>
            <a:r>
              <a:rPr lang="de-DE" sz="2000" dirty="0"/>
              <a:t> Warum? – Was gefällt Dir an Ihm / an Ihr?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„Welche Musik hörst Du am liebsten?</a:t>
            </a:r>
            <a:br>
              <a:rPr lang="de-DE" sz="2000" dirty="0"/>
            </a:br>
            <a:r>
              <a:rPr lang="de-DE" sz="2000" dirty="0"/>
              <a:t> </a:t>
            </a:r>
            <a:r>
              <a:rPr lang="de-DE" sz="2000" dirty="0">
                <a:sym typeface="Wingdings" pitchFamily="2" charset="2"/>
              </a:rPr>
              <a:t></a:t>
            </a:r>
            <a:r>
              <a:rPr lang="de-DE" sz="2000" dirty="0"/>
              <a:t> Beispiele, was gefällt Dir an der Musik?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Was würdest Du mit 1 Mio. im Lotto anfangen?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An der Ampel fährt Dir jemand hinten </a:t>
            </a:r>
            <a:r>
              <a:rPr lang="de-DE" sz="2000" dirty="0" err="1"/>
              <a:t>auf´s</a:t>
            </a:r>
            <a:r>
              <a:rPr lang="de-DE" sz="2000" dirty="0"/>
              <a:t> Auto – und nun?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Etc. etc.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65F112D2-A6A8-C544-9AD4-623F02F791F3}"/>
              </a:ext>
            </a:extLst>
          </p:cNvPr>
          <p:cNvSpPr txBox="1"/>
          <p:nvPr/>
        </p:nvSpPr>
        <p:spPr>
          <a:xfrm>
            <a:off x="8136294" y="951114"/>
            <a:ext cx="531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3849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xmlns="" id="{6E0EFE7B-024C-F741-99D8-9737084CD8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98603"/>
            <a:ext cx="5011746" cy="6259397"/>
          </a:xfr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17EA8FA2-64D6-DB48-A707-EB204E9DC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746" y="598603"/>
            <a:ext cx="4132254" cy="507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19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4D34E9E9-F2AE-9045-B9E4-4682FDA7C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419"/>
            <a:ext cx="4238809" cy="555171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xmlns="" id="{01D392B5-936A-094F-B23B-B46F32A2E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034" y="158620"/>
            <a:ext cx="4798966" cy="668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95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>
            <a:extLst>
              <a:ext uri="{FF2B5EF4-FFF2-40B4-BE49-F238E27FC236}">
                <a16:creationId xmlns:a16="http://schemas.microsoft.com/office/drawing/2014/main" xmlns="" id="{F05D842A-0F21-634C-987C-5E4473AC6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703" y="2824624"/>
            <a:ext cx="7669969" cy="2269890"/>
          </a:xfrm>
        </p:spPr>
        <p:txBody>
          <a:bodyPr>
            <a:normAutofit/>
          </a:bodyPr>
          <a:lstStyle/>
          <a:p>
            <a:pPr algn="ctr"/>
            <a:r>
              <a:rPr lang="de-DE" sz="4800" b="1" dirty="0"/>
              <a:t>Vielen Dank für Eure</a:t>
            </a:r>
            <a:br>
              <a:rPr lang="de-DE" sz="4800" b="1" dirty="0"/>
            </a:br>
            <a:r>
              <a:rPr lang="de-DE" sz="4800" b="1" dirty="0"/>
              <a:t>Aufmerksamkeit</a:t>
            </a:r>
            <a:endParaRPr lang="de-DE" sz="48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810D7C52-F67F-B348-83B7-8627B5749709}"/>
              </a:ext>
            </a:extLst>
          </p:cNvPr>
          <p:cNvSpPr/>
          <p:nvPr/>
        </p:nvSpPr>
        <p:spPr>
          <a:xfrm>
            <a:off x="625151" y="547581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>
                <a:hlinkClick r:id="rId2"/>
              </a:rPr>
              <a:t>https://www.hagedorn-photography.com/portrait/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785769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{B04E18C0-0C0E-3842-8A4C-4F82C4FA562C}tf10001057</Template>
  <TotalTime>0</TotalTime>
  <Words>177</Words>
  <Application>Microsoft Office PowerPoint</Application>
  <PresentationFormat>Bildschirmpräsentation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</vt:lpstr>
      <vt:lpstr>Berlin</vt:lpstr>
      <vt:lpstr>Von der Aufnahme zum fertigen Bild  Persönlichkeit einfangen</vt:lpstr>
      <vt:lpstr>Von der Aufnahme zum fertigen Bild  Echte Emotionen überzeugen </vt:lpstr>
      <vt:lpstr>Von der Aufnahme zum fertigen Bild  Durchführung und Wecken von Emotionen</vt:lpstr>
      <vt:lpstr>Von der Aufnahme zum fertigen Bild  Durchführung und Wecken von Emotionen</vt:lpstr>
      <vt:lpstr>PowerPoint-Präsentation</vt:lpstr>
      <vt:lpstr>PowerPoint-Präsentation</vt:lpstr>
      <vt:lpstr>Vielen Dank für Eure Aufmerksamkeit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Portrait-Fotografie  Von der Aufnahme zum fertigen Bild</dc:title>
  <dc:creator>Microsoft Office User</dc:creator>
  <cp:lastModifiedBy>Ulrike Zeiger</cp:lastModifiedBy>
  <cp:revision>30</cp:revision>
  <dcterms:created xsi:type="dcterms:W3CDTF">2021-03-25T16:54:24Z</dcterms:created>
  <dcterms:modified xsi:type="dcterms:W3CDTF">2021-04-29T06:03:28Z</dcterms:modified>
</cp:coreProperties>
</file>